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34" d="100"/>
          <a:sy n="34" d="100"/>
        </p:scale>
        <p:origin x="56" y="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7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3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5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4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10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9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2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5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9B5B-0B4E-4370-8C22-F8084D4427C3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A4606-DA2E-441D-A8B4-B722A87A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20000"/>
                <a:lumOff val="8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Harmonic Mix Inc.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presentation of a demo.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3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Harmonic Mix Inc.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Harmonic Mix Inc.</dc:title>
  <dc:creator>Tim Koscielski</dc:creator>
  <cp:lastModifiedBy>Tim Koscielski</cp:lastModifiedBy>
  <cp:revision>1</cp:revision>
  <dcterms:created xsi:type="dcterms:W3CDTF">2016-01-13T17:24:11Z</dcterms:created>
  <dcterms:modified xsi:type="dcterms:W3CDTF">2016-01-13T17:24:27Z</dcterms:modified>
</cp:coreProperties>
</file>